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"/>
  </p:handoutMasterIdLst>
  <p:sldIdLst>
    <p:sldId id="264" r:id="rId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91BF1-5EC7-486C-89BC-BEFB8B82C227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323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AA59F-F66A-406B-A4B4-1AF23008FD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650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56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993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970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296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300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605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056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561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12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15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13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41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274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20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211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6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32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05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1"/>
            <a:ext cx="12192000" cy="77284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6138" y="677922"/>
            <a:ext cx="10364451" cy="1043229"/>
          </a:xfrm>
        </p:spPr>
        <p:txBody>
          <a:bodyPr>
            <a:noAutofit/>
          </a:bodyPr>
          <a:lstStyle/>
          <a:p>
            <a:r>
              <a:rPr lang="zh-TW" altLang="en-US" sz="3200" b="1" spc="3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新竹市立南華國中</a:t>
            </a:r>
            <a:r>
              <a:rPr lang="en-US" altLang="zh-TW" sz="3200" b="1" spc="3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3200" b="1" spc="3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學年第</a:t>
            </a:r>
            <a:r>
              <a:rPr lang="en-US" altLang="zh-TW" sz="3200" b="1" spc="3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200" b="1" spc="3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學期開學典禮</a:t>
            </a:r>
            <a:r>
              <a:rPr lang="en-US" altLang="zh-TW" sz="3200" b="1" spc="3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spc="3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spc="3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友善</a:t>
            </a:r>
            <a:r>
              <a:rPr lang="zh-TW" altLang="en-US" sz="3200" b="1" spc="3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</a:t>
            </a:r>
            <a:r>
              <a:rPr lang="zh-TW" altLang="en-US" sz="3200" b="1" spc="3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宣誓活動</a:t>
            </a:r>
            <a:endParaRPr lang="zh-TW" altLang="en-US" sz="3200" b="1" spc="3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714500" y="1547447"/>
            <a:ext cx="11233638" cy="4862146"/>
          </a:xfrm>
        </p:spPr>
        <p:txBody>
          <a:bodyPr>
            <a:normAutofit fontScale="40000" lnSpcReduction="20000"/>
          </a:bodyPr>
          <a:lstStyle/>
          <a:p>
            <a:r>
              <a:rPr lang="en-US" altLang="zh-TW" sz="59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誓詞</a:t>
            </a:r>
            <a:r>
              <a:rPr lang="en-US" altLang="zh-TW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59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</a:t>
            </a:r>
            <a:r>
              <a:rPr lang="en-US" altLang="zh-TW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尊重他人、友愛同學、幫助弱小，</a:t>
            </a:r>
            <a:endParaRPr lang="zh-TW" altLang="en-US" sz="59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59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遠離毒品</a:t>
            </a:r>
            <a:r>
              <a:rPr lang="zh-TW" altLang="en-US" sz="59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暴力</a:t>
            </a:r>
            <a:r>
              <a:rPr lang="zh-TW" altLang="en-US" sz="59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、拒絕藥物濫用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59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謹守網路使用禮節、不以任何形式造成他人傷害。</a:t>
            </a:r>
            <a:endParaRPr lang="en-US" altLang="zh-TW" sz="59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59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我願意</a:t>
            </a:r>
            <a:r>
              <a:rPr lang="en-US" altLang="zh-TW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好學自律維護校譽，與師長共創友善</a:t>
            </a:r>
            <a:r>
              <a:rPr lang="zh-TW" altLang="en-US" sz="59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59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9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</a:t>
            </a:r>
            <a:r>
              <a:rPr lang="zh-TW" altLang="en-US" sz="59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誓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    張蔚雯 </a:t>
            </a:r>
            <a:endParaRPr lang="en-US" altLang="zh-TW" sz="59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宣誓人    </a:t>
            </a:r>
            <a:r>
              <a:rPr lang="en-US" altLang="zh-TW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 </a:t>
            </a:r>
            <a:r>
              <a:rPr lang="en-US" altLang="zh-TW" sz="5900" b="1" dirty="0" err="1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900" b="1" dirty="0" err="1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同學姓名</a:t>
            </a:r>
            <a:r>
              <a:rPr lang="en-US" altLang="zh-TW" sz="59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59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50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小水滴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163</TotalTime>
  <Words>78</Words>
  <Application>Microsoft Office PowerPoint</Application>
  <PresentationFormat>寬螢幕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Tw Cen MT</vt:lpstr>
      <vt:lpstr>小水滴</vt:lpstr>
      <vt:lpstr>新竹市立南華國中112學年第2學期開學典禮 友善校園宣誓活動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Nhjh生教組</dc:creator>
  <cp:lastModifiedBy>Nhjh生教組</cp:lastModifiedBy>
  <cp:revision>22</cp:revision>
  <cp:lastPrinted>2023-08-29T08:23:20Z</cp:lastPrinted>
  <dcterms:created xsi:type="dcterms:W3CDTF">2023-02-07T12:00:45Z</dcterms:created>
  <dcterms:modified xsi:type="dcterms:W3CDTF">2024-02-14T08:55:43Z</dcterms:modified>
</cp:coreProperties>
</file>